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3" r:id="rId3"/>
    <p:sldId id="381" r:id="rId4"/>
    <p:sldId id="382" r:id="rId5"/>
    <p:sldId id="371" r:id="rId6"/>
    <p:sldId id="380" r:id="rId7"/>
    <p:sldId id="379" r:id="rId8"/>
    <p:sldId id="376" r:id="rId9"/>
    <p:sldId id="373" r:id="rId10"/>
    <p:sldId id="374" r:id="rId11"/>
    <p:sldId id="271" r:id="rId1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63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9F82957B-1BD7-4185-A091-FE30C32B19C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7316"/>
            <a:ext cx="2945659" cy="49363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7316"/>
            <a:ext cx="2945659" cy="49363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E8C957D4-079B-4A86-AEAD-75A1A39DD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5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63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1DBB6097-7DD0-4F4D-BB88-F7E0C1DA2D8B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6"/>
            <a:ext cx="2945659" cy="49363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7316"/>
            <a:ext cx="2945659" cy="49363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A4FD9AD2-00F0-4DE9-983C-738DEEE4C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9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D9AD2-00F0-4DE9-983C-738DEEE4CC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D98E-962F-46C8-BC8E-1FC0CCD27A15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8937-D6A4-46D2-88EC-84BD73AF8BBE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BB6-C648-4922-AFD1-7A1C34AA0A4B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B69A-D747-447D-AA4C-346FC7E04E19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6741-73D6-4B16-A0EF-26D840196A02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50BD-DEF9-4777-B4B5-3C95EE5BBBFC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7D3-0A24-4244-AF27-23E0CC6D57A2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8662-558E-4502-AE60-4A630AD7A609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76BD-184F-48A8-8113-A5D029745747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BEF2-7A40-48CE-946E-60CFA16A5261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05FA-0EE0-4BD3-BAC6-34A5849B4558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2766EE-CE64-4C2D-88D7-84231CBF7808}" type="datetime1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05342" y="5311425"/>
            <a:ext cx="4966650" cy="57606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проректор по учебной работе </a:t>
            </a:r>
            <a:b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молодежной политике Иванов Д.А.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2060848"/>
            <a:ext cx="9036496" cy="1649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КЦП ВО по целевой квоте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ФГБОУ ВО Иркутский ГАУ </a:t>
            </a: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году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847375" y="6281936"/>
            <a:ext cx="755675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Молодёжный</a:t>
            </a:r>
          </a:p>
        </p:txBody>
      </p:sp>
      <p:pic>
        <p:nvPicPr>
          <p:cNvPr id="8" name="Picture 2" descr="L:\ИНФООБМЕННИК\Персонал (сохранность 2 суток)\Диана\лог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-171400"/>
            <a:ext cx="214471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4" y="4437112"/>
            <a:ext cx="3168352" cy="175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32219"/>
              </p:ext>
            </p:extLst>
          </p:nvPr>
        </p:nvGraphicFramePr>
        <p:xfrm>
          <a:off x="2915816" y="150717"/>
          <a:ext cx="6228184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5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30730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ts val="5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МИНИСТЕРСТВО СЕЛЬСКОГО ХОЗЯЙСТВА РОССИЙСКОЙ ФЕДЕРАЦИИ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11112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ДЕПАРТАМЕНТ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НАУЧНО-ТЕХНОЛОГИЧЕСКОЙ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ПОЛИТИКИ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ОБРАЗОВАНИЯ федеральное государственное бюджетное образовательное учреждение высшего образования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«ИРКУТСКИЙ ГОСУДАРСТВЕННЫЙ АГРАРНЫЙ УНИВЕРСИТЕТ ИМЕНИ  А.А.  ЕЖЕВСКОГО» (ФГБОУ ВО Иркутский ГАУ)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Picture 2" descr="C:\Users\bush.IRGSHA\Desktop\мсх.png">
            <a:extLst>
              <a:ext uri="{FF2B5EF4-FFF2-40B4-BE49-F238E27FC236}">
                <a16:creationId xmlns:a16="http://schemas.microsoft.com/office/drawing/2014/main" xmlns="" id="{7806AA2F-7FDC-417E-A67D-2BB67AD2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035"/>
            <a:ext cx="1512168" cy="16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10</a:t>
            </a:fld>
            <a:endParaRPr lang="ru-RU" sz="16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97768" y="44624"/>
            <a:ext cx="8748464" cy="549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1268760"/>
            <a:ext cx="8622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/>
              <a:t>Официальный сайт: </a:t>
            </a:r>
            <a:r>
              <a:rPr lang="en-US" sz="2800" b="1" dirty="0"/>
              <a:t>http://</a:t>
            </a:r>
            <a:r>
              <a:rPr lang="en-US" sz="2800" b="1" dirty="0" smtClean="0"/>
              <a:t>www.irsau.ru</a:t>
            </a:r>
            <a:r>
              <a:rPr lang="ru-RU" sz="2800" b="1" dirty="0" smtClean="0"/>
              <a:t> </a:t>
            </a:r>
            <a:endParaRPr lang="en-US" sz="2800" b="1" dirty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Телефон </a:t>
            </a:r>
            <a:r>
              <a:rPr lang="ru-RU" sz="2800" b="1" dirty="0"/>
              <a:t>приемной комиссии</a:t>
            </a:r>
          </a:p>
          <a:p>
            <a:r>
              <a:rPr lang="ru-RU" sz="2800" b="1" dirty="0"/>
              <a:t>8 (3952) </a:t>
            </a:r>
            <a:r>
              <a:rPr lang="ru-RU" sz="2800" b="1" dirty="0" smtClean="0"/>
              <a:t>237-315, </a:t>
            </a:r>
            <a:r>
              <a:rPr lang="en-US" sz="2800" b="1" dirty="0"/>
              <a:t>priem@irsau.ru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/>
              <a:t>Телефон центра </a:t>
            </a:r>
            <a:r>
              <a:rPr lang="ru-RU" sz="2800" b="1" dirty="0" smtClean="0"/>
              <a:t>карьеры</a:t>
            </a:r>
            <a:endParaRPr lang="ru-RU" sz="2800" b="1" dirty="0"/>
          </a:p>
          <a:p>
            <a:r>
              <a:rPr lang="ru-RU" sz="2800" b="1" dirty="0"/>
              <a:t>8 (3952) </a:t>
            </a:r>
            <a:r>
              <a:rPr lang="ru-RU" sz="2800" b="1" dirty="0" smtClean="0"/>
              <a:t>237-204, </a:t>
            </a:r>
            <a:r>
              <a:rPr lang="en-US" sz="2800" b="1" dirty="0"/>
              <a:t>press@irsau.ru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657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4624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1600" smtClean="0"/>
              <a:pPr algn="r"/>
              <a:t>11</a:t>
            </a:fld>
            <a:endParaRPr lang="ru-RU" sz="1600" dirty="0"/>
          </a:p>
        </p:txBody>
      </p:sp>
      <p:pic>
        <p:nvPicPr>
          <p:cNvPr id="5" name="Picture 2" descr="C:\Users\Иванов-ДА\Documents\Планы советов 2021-2022\Проект решения на 2021-2022 учебный год Иванов Д.А\ФОТО Иркутский ГА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249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2</a:t>
            </a:fld>
            <a:endParaRPr lang="ru-RU" sz="16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97768" y="44624"/>
            <a:ext cx="8748464" cy="549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Новый механизм целевого обучения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1589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3</a:t>
            </a:fld>
            <a:endParaRPr lang="ru-RU" sz="16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97768" y="44624"/>
            <a:ext cx="8748464" cy="549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Цифровая платформа «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России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73" y="1916832"/>
            <a:ext cx="5268853" cy="290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4</a:t>
            </a:fld>
            <a:endParaRPr lang="ru-RU" sz="1600" dirty="0"/>
          </a:p>
        </p:txBody>
      </p:sp>
      <p:pic>
        <p:nvPicPr>
          <p:cNvPr id="3074" name="Picture 2" descr="C:\Users\Иванов-ДА\Documents\Целевики\2025 Целевики\Схема Ц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7414"/>
            <a:ext cx="4853136" cy="68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5</a:t>
            </a:fld>
            <a:endParaRPr lang="ru-RU" sz="16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97768" y="44624"/>
            <a:ext cx="8748464" cy="549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мест по целевой квоте в 2025 году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1268760"/>
            <a:ext cx="86227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программам </a:t>
            </a:r>
            <a:r>
              <a:rPr lang="ru-RU" sz="2400" dirty="0" err="1"/>
              <a:t>бакалавриата</a:t>
            </a:r>
            <a:r>
              <a:rPr lang="ru-RU" sz="2400" dirty="0"/>
              <a:t>, </a:t>
            </a:r>
            <a:r>
              <a:rPr lang="ru-RU" sz="2400" dirty="0" err="1" smtClean="0"/>
              <a:t>специалитета</a:t>
            </a:r>
            <a:endParaRPr lang="ru-RU" sz="2400" dirty="0" smtClean="0"/>
          </a:p>
          <a:p>
            <a:pPr algn="just"/>
            <a:r>
              <a:rPr lang="ru-RU" sz="2400" dirty="0" smtClean="0"/>
              <a:t>по очной форме </a:t>
            </a:r>
            <a:r>
              <a:rPr lang="ru-RU" sz="2400" dirty="0" smtClean="0"/>
              <a:t>обучения - 	81 </a:t>
            </a:r>
            <a:r>
              <a:rPr lang="ru-RU" sz="2400" dirty="0" smtClean="0"/>
              <a:t>место, </a:t>
            </a:r>
          </a:p>
          <a:p>
            <a:pPr algn="just"/>
            <a:r>
              <a:rPr lang="ru-RU" sz="2400" dirty="0" smtClean="0"/>
              <a:t>по </a:t>
            </a:r>
            <a:r>
              <a:rPr lang="ru-RU" sz="2400" dirty="0"/>
              <a:t>заочной форме – </a:t>
            </a:r>
            <a:r>
              <a:rPr lang="ru-RU" sz="2400" dirty="0" smtClean="0"/>
              <a:t>		57 </a:t>
            </a:r>
            <a:r>
              <a:rPr lang="ru-RU" sz="2400" dirty="0" smtClean="0"/>
              <a:t>мест,</a:t>
            </a:r>
          </a:p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по </a:t>
            </a:r>
            <a:r>
              <a:rPr lang="ru-RU" sz="2400" dirty="0"/>
              <a:t>программам магистратуры </a:t>
            </a:r>
            <a:endParaRPr lang="ru-RU" sz="2400" dirty="0" smtClean="0"/>
          </a:p>
          <a:p>
            <a:pPr algn="just"/>
            <a:r>
              <a:rPr lang="ru-RU" sz="2400" dirty="0" smtClean="0"/>
              <a:t>по </a:t>
            </a:r>
            <a:r>
              <a:rPr lang="ru-RU" sz="2400" dirty="0"/>
              <a:t>очной форме обучения  - </a:t>
            </a:r>
            <a:r>
              <a:rPr lang="ru-RU" sz="2400" dirty="0" smtClean="0"/>
              <a:t>	15 </a:t>
            </a:r>
            <a:r>
              <a:rPr lang="ru-RU" sz="2400" dirty="0"/>
              <a:t>мест, </a:t>
            </a:r>
            <a:endParaRPr lang="ru-RU" sz="2400" dirty="0" smtClean="0"/>
          </a:p>
          <a:p>
            <a:pPr algn="just"/>
            <a:r>
              <a:rPr lang="ru-RU" sz="2400" dirty="0" smtClean="0"/>
              <a:t>по </a:t>
            </a:r>
            <a:r>
              <a:rPr lang="ru-RU" sz="2400" dirty="0"/>
              <a:t>очно-заочной – </a:t>
            </a:r>
            <a:r>
              <a:rPr lang="ru-RU" sz="2400" dirty="0" smtClean="0"/>
              <a:t>			1 </a:t>
            </a:r>
            <a:r>
              <a:rPr lang="ru-RU" sz="2400" dirty="0"/>
              <a:t>место, </a:t>
            </a:r>
            <a:endParaRPr lang="ru-RU" sz="2400" dirty="0" smtClean="0"/>
          </a:p>
          <a:p>
            <a:pPr algn="just"/>
            <a:r>
              <a:rPr lang="ru-RU" sz="2400" dirty="0" smtClean="0"/>
              <a:t>по </a:t>
            </a:r>
            <a:r>
              <a:rPr lang="ru-RU" sz="2400" dirty="0"/>
              <a:t>заочной форме обучения – </a:t>
            </a:r>
            <a:r>
              <a:rPr lang="ru-RU" sz="2400" dirty="0" smtClean="0"/>
              <a:t>	14 </a:t>
            </a:r>
            <a:r>
              <a:rPr lang="ru-RU" sz="2400" dirty="0"/>
              <a:t>мест,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аспирантура </a:t>
            </a:r>
            <a:r>
              <a:rPr lang="ru-RU" sz="2400" dirty="0"/>
              <a:t>– </a:t>
            </a:r>
            <a:r>
              <a:rPr lang="ru-RU" sz="2400" dirty="0" smtClean="0"/>
              <a:t>			3 </a:t>
            </a:r>
            <a:r>
              <a:rPr lang="ru-RU" sz="2400" dirty="0"/>
              <a:t>места.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Итого - </a:t>
            </a:r>
            <a:r>
              <a:rPr lang="ru-RU" sz="3600" dirty="0" smtClean="0"/>
              <a:t>				171 </a:t>
            </a:r>
            <a:r>
              <a:rPr lang="ru-RU" sz="3600" dirty="0" smtClean="0"/>
              <a:t>место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96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6</a:t>
            </a:fld>
            <a:endParaRPr lang="ru-RU" sz="16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54" y="948258"/>
            <a:ext cx="9393238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-144016" y="71408"/>
            <a:ext cx="9396536" cy="549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мест по целевой квоте в 2025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 (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бакалавриат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специалитет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7</a:t>
            </a:fld>
            <a:endParaRPr lang="ru-RU" sz="1600" dirty="0"/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-144016" y="71408"/>
            <a:ext cx="9396536" cy="9093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мест по целевой квоте в 2025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 (магистратура, аспирантура)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221953"/>
            <a:ext cx="9393238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0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8</a:t>
            </a:fld>
            <a:endParaRPr lang="ru-RU" sz="16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97768" y="-27384"/>
            <a:ext cx="8748464" cy="549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мест по целевой квоте в 2025 году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7" cy="62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820" y="6491818"/>
            <a:ext cx="2133600" cy="366183"/>
          </a:xfrm>
        </p:spPr>
        <p:txBody>
          <a:bodyPr/>
          <a:lstStyle/>
          <a:p>
            <a:pPr algn="r">
              <a:defRPr/>
            </a:pPr>
            <a:fld id="{9CF58DD1-C979-4605-AFC8-46079EF1C6D3}" type="slidenum">
              <a:rPr lang="ru-RU" sz="1600" smtClean="0"/>
              <a:pPr algn="r">
                <a:defRPr/>
              </a:pPr>
              <a:t>9</a:t>
            </a:fld>
            <a:endParaRPr lang="ru-RU" sz="16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20787" y="34400"/>
            <a:ext cx="8748464" cy="549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Руководители учебных подразделений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89426"/>
              </p:ext>
            </p:extLst>
          </p:nvPr>
        </p:nvGraphicFramePr>
        <p:xfrm>
          <a:off x="99856" y="980728"/>
          <a:ext cx="9157793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3" imgW="9408640" imgH="4956585" progId="Word.Document.12">
                  <p:embed/>
                </p:oleObj>
              </mc:Choice>
              <mc:Fallback>
                <p:oleObj name="Документ" r:id="rId3" imgW="9408640" imgH="49565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856" y="980728"/>
                        <a:ext cx="9157793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5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9462</TotalTime>
  <Words>120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Владимировна Бендик</dc:creator>
  <cp:lastModifiedBy>Иванов Дмитрий Алекандрович</cp:lastModifiedBy>
  <cp:revision>298</cp:revision>
  <cp:lastPrinted>2023-04-20T08:24:49Z</cp:lastPrinted>
  <dcterms:created xsi:type="dcterms:W3CDTF">2019-10-22T02:41:33Z</dcterms:created>
  <dcterms:modified xsi:type="dcterms:W3CDTF">2025-03-06T02:44:10Z</dcterms:modified>
</cp:coreProperties>
</file>